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32C7-1228-4C4C-B5D4-A6444A8B2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B2727-F29A-479C-93ED-43F64D12B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62535-103C-4906-BA83-599CAE38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EFBA-28D8-4768-B69E-8B24D26F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0ACFA-7EC0-4C52-A097-A371E57F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349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04E1E-5CC4-4198-BE47-A05D7BFD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7D428-FB24-4A26-BE2B-22CFF5469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E0A22-D678-4D63-8C3C-BADF0299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5DAD2-0C19-4189-BC8C-F2708FCC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EBDF5-C161-4E4B-AA0B-1567E756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060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0AFFA-F794-4FCF-B296-A58D2C38D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E7BCE-2819-443F-8EF1-1F4DE59F4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EF329-E8D1-43E4-B15D-B0328BD40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C4951-FE6C-463B-A9C7-22D95728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5C000-3ECF-4AFF-898E-A2099CAF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436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C79D-6331-419C-8EFA-5AC751A6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9AD71-8531-4604-8A01-1A34B2FD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586C0-68D6-4E1D-8D55-22E76A59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94219-BDFE-47FC-8468-17000549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75CF4-254B-4CBB-ABDB-47A820A5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753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65C5-DA34-4440-ADEA-1660F8A9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596A-2E1D-450B-8C49-F9B09C5AF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9016C-5B58-4684-B322-760C519F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877F8-333B-4210-8698-2D6B33CE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8AE1E-2D0F-40BD-B2C6-C179B717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161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75E6-4D91-4360-8F9D-CD553EFD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1316-FB84-4267-8ADC-EB7AB6A926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1BC05-9374-4412-B54E-19DB9989D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95122-D5BC-43F7-B774-B1B8634D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8B261-4992-4789-8AED-FA67FEF68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559AF-694D-47D3-B5A6-448BF571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44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5BE8-2D18-4015-94B4-4476DFAD0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8E3E9-B35B-4AE0-9419-196B77B87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DC066-7EAD-4A50-B652-42E79F579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4A302-63CE-42E6-BB02-5EC02E1DF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AA8E9-36F5-42A9-8428-31AF93C0F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51164B-1EBE-4091-B5FC-5B046D51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DAAFEC-745F-4746-B9F3-F0BC52E4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EA376E-E877-4F50-9B4D-C5CD41C0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874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19F4-4CC4-4CA4-8253-532C9009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2606F9-3F71-4E48-A3F7-1A13410C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B017A-89CF-4614-9E99-36A3D24A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353AFA-AE69-40FF-96F5-211E3982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7477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CC295-DAEB-4AE7-A046-A5EC6D4CD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BC89A-ECBD-4185-869E-9463CC93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C9996-D372-48C5-A4B6-3ADEF774C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157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0F3E-A160-4B3F-B29A-9022F574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FFBF9-3E23-4D1F-8B4F-AE7E545C4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7BF75-17F2-4E43-BB23-7EFDEC331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5B66A-94C9-4AF1-A275-F244CDB6A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73822-41EA-4101-8C12-FA752944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E692D-B920-4AB0-BD89-C77EB1C4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089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F613A-2DBD-42BB-9000-1BB2D058F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98A481-41C8-4289-AB48-8DF231053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1F785-C7EF-4CF0-88A5-9498EFB08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5DC8F-DF04-43F0-8E9B-BBF186E7F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00944-3BE0-44DA-8512-948606FF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8916A-8817-40C6-8246-B25B2FB5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61509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BEC9DA-EB8B-4E48-801B-CFA29452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7207F-1EAF-4340-9ACE-19B3897F5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089D-C208-40E3-8F82-DFB3306F5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70AF8-E59B-4CAD-990B-A3633A080D42}" type="datetimeFigureOut">
              <a:rPr lang="en-ZA" smtClean="0"/>
              <a:t>2018/07/04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C0B3F-06D0-4C24-9B27-AF8BE2DC2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B96D2-8E8B-4951-BA31-6F5C45FB3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66A5F-A180-4551-987B-96865E18799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53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7EA10-D59D-46F9-A0BA-AE5A3FB13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" y="0"/>
            <a:ext cx="1218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8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72DE9-0A7A-4CB7-B7A3-A0777D9C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" y="0"/>
            <a:ext cx="1218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7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4BA08-4105-46A2-B140-A2BA6994D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" y="0"/>
            <a:ext cx="1218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00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D652F-843B-429A-8414-55BA98FB2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" y="0"/>
            <a:ext cx="1218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8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63DB5-0196-48FF-8760-017B81A06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" y="0"/>
            <a:ext cx="1218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3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9DF7E-31FB-46E1-85FC-2CC3D7BA2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" y="0"/>
            <a:ext cx="12185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06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 Viljoen</dc:creator>
  <cp:lastModifiedBy>Art Viljoen</cp:lastModifiedBy>
  <cp:revision>1</cp:revision>
  <dcterms:created xsi:type="dcterms:W3CDTF">2018-07-03T22:40:58Z</dcterms:created>
  <dcterms:modified xsi:type="dcterms:W3CDTF">2018-07-03T22:42:16Z</dcterms:modified>
</cp:coreProperties>
</file>